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9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B8CCEAC-5B0D-40A3-9CB7-2BF75773DE92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AD204EB-AC98-49B6-BB4F-2EF580962CC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286000"/>
            <a:ext cx="5867400" cy="2301240"/>
          </a:xfrm>
        </p:spPr>
        <p:txBody>
          <a:bodyPr/>
          <a:lstStyle/>
          <a:p>
            <a:pPr algn="l"/>
            <a:r>
              <a:rPr lang="en-US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Good Software Takes 10 Years</a:t>
            </a:r>
            <a:endParaRPr lang="en-US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971800"/>
            <a:ext cx="5867400" cy="1752600"/>
          </a:xfrm>
        </p:spPr>
        <p:txBody>
          <a:bodyPr/>
          <a:lstStyle/>
          <a:p>
            <a:r>
              <a:rPr lang="en-US" dirty="0" smtClean="0"/>
              <a:t>Presented by Mychael Cress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your business plans on producing quality software, it needs to plan on committing to it</a:t>
            </a:r>
          </a:p>
          <a:p>
            <a:r>
              <a:rPr lang="en-US" dirty="0" smtClean="0"/>
              <a:t>Don’t expect your first release to be perfect and sweep the market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smtClean="0"/>
              <a:t>www.joelonsoftware.com/articles/fog0000000017.html</a:t>
            </a:r>
          </a:p>
          <a:p>
            <a:r>
              <a:rPr lang="en-US" dirty="0" smtClean="0"/>
              <a:t>http://</a:t>
            </a:r>
            <a:r>
              <a:rPr lang="en-US" dirty="0" smtClean="0"/>
              <a:t>www.joelonsoftware.com/articles/fog0000000056.html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Lotus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started in 1984</a:t>
            </a:r>
          </a:p>
          <a:p>
            <a:r>
              <a:rPr lang="en-US" dirty="0" smtClean="0"/>
              <a:t>Version 1.0 released in 1989</a:t>
            </a:r>
          </a:p>
          <a:p>
            <a:r>
              <a:rPr lang="en-US" dirty="0" smtClean="0"/>
              <a:t>10 years later, grew rapidly</a:t>
            </a:r>
          </a:p>
          <a:p>
            <a:endParaRPr lang="en-US" dirty="0"/>
          </a:p>
        </p:txBody>
      </p:sp>
      <p:pic>
        <p:nvPicPr>
          <p:cNvPr id="40962" name="Picture 2" descr="picture-lotus-notes: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390899"/>
            <a:ext cx="5374004" cy="3467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pPr marL="58293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200" dirty="0" smtClean="0"/>
              <a:t>Get Big Fast Syndrome</a:t>
            </a:r>
          </a:p>
          <a:p>
            <a:pPr marL="58293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200" dirty="0" smtClean="0"/>
              <a:t>Overhype</a:t>
            </a:r>
          </a:p>
          <a:p>
            <a:pPr marL="58293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200" dirty="0" smtClean="0"/>
              <a:t>Believing in Internet Time</a:t>
            </a:r>
          </a:p>
          <a:p>
            <a:pPr marL="58293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200" dirty="0" smtClean="0"/>
              <a:t>Not getting upgrade revenues</a:t>
            </a:r>
          </a:p>
          <a:p>
            <a:pPr marL="58293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200" dirty="0" smtClean="0"/>
              <a:t>"We'll Ship It When It's </a:t>
            </a:r>
            <a:r>
              <a:rPr lang="en-US" sz="3200" dirty="0" smtClean="0"/>
              <a:t>Ready“ syndrome</a:t>
            </a:r>
          </a:p>
          <a:p>
            <a:pPr marL="58293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200" dirty="0" smtClean="0"/>
              <a:t>Updating too frequently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Big Fast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Attempting to grow too fast early on</a:t>
            </a:r>
          </a:p>
          <a:p>
            <a:r>
              <a:rPr lang="en-US" sz="3200" dirty="0" smtClean="0"/>
              <a:t>Amazon model from Phillip’s presentation</a:t>
            </a:r>
          </a:p>
          <a:p>
            <a:r>
              <a:rPr lang="en-US" sz="3200" dirty="0" smtClean="0"/>
              <a:t>desktop.com</a:t>
            </a:r>
          </a:p>
          <a:p>
            <a:pPr lvl="1"/>
            <a:r>
              <a:rPr lang="en-US" sz="2800" dirty="0" smtClean="0"/>
              <a:t>Overstaffed</a:t>
            </a:r>
          </a:p>
          <a:p>
            <a:pPr lvl="1"/>
            <a:r>
              <a:rPr lang="en-US" sz="2800" dirty="0" smtClean="0"/>
              <a:t>Built to sell</a:t>
            </a:r>
          </a:p>
          <a:p>
            <a:pPr lvl="1"/>
            <a:r>
              <a:rPr lang="en-US" sz="2800" dirty="0" smtClean="0"/>
              <a:t>Version 1.0 was awful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will be underwhelmed with early versions and be turned off of the software</a:t>
            </a:r>
          </a:p>
          <a:p>
            <a:r>
              <a:rPr lang="en-US" dirty="0" smtClean="0"/>
              <a:t>Don’t try to make your software out to be something that it’s not.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Believing in Internet </a:t>
            </a: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Believing that business moves faster on The Internet</a:t>
            </a:r>
          </a:p>
          <a:p>
            <a:r>
              <a:rPr lang="en-US" dirty="0" smtClean="0"/>
              <a:t>Software often gets released faster than physical things</a:t>
            </a:r>
          </a:p>
          <a:p>
            <a:r>
              <a:rPr lang="en-US" dirty="0" smtClean="0"/>
              <a:t>Leads to the belief that it gets made faster</a:t>
            </a:r>
          </a:p>
          <a:p>
            <a:r>
              <a:rPr lang="en-US" dirty="0" smtClean="0"/>
              <a:t>Netscape vs. Internet Explorer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getting upgrade </a:t>
            </a:r>
            <a:r>
              <a:rPr lang="en-US" dirty="0" smtClean="0"/>
              <a:t>revenues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Producing a product, selling it, and then stopping</a:t>
            </a:r>
          </a:p>
          <a:p>
            <a:r>
              <a:rPr lang="en-US" dirty="0" smtClean="0"/>
              <a:t>Can cause a business to run out of money between versions</a:t>
            </a:r>
          </a:p>
          <a:p>
            <a:r>
              <a:rPr lang="en-US" dirty="0" smtClean="0"/>
              <a:t>Solutions are higher upgrade fees or monthly/yearly fees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We'll </a:t>
            </a:r>
            <a:r>
              <a:rPr lang="en-US" dirty="0" smtClean="0"/>
              <a:t>Ship It When It's </a:t>
            </a:r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try to include every feature in version 1.0</a:t>
            </a:r>
          </a:p>
          <a:p>
            <a:r>
              <a:rPr lang="en-US" dirty="0" smtClean="0"/>
              <a:t>Start with basic features and expand</a:t>
            </a:r>
          </a:p>
          <a:p>
            <a:r>
              <a:rPr lang="en-US" dirty="0" smtClean="0"/>
              <a:t>Allows time for feedback</a:t>
            </a:r>
          </a:p>
          <a:p>
            <a:r>
              <a:rPr lang="en-US" dirty="0" smtClean="0"/>
              <a:t>Microsoft Word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Updating too frequently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to do early on when adding features</a:t>
            </a:r>
          </a:p>
          <a:p>
            <a:r>
              <a:rPr lang="en-US" dirty="0" smtClean="0"/>
              <a:t>Difficult once all features are implemented</a:t>
            </a:r>
          </a:p>
          <a:p>
            <a:r>
              <a:rPr lang="en-US" dirty="0" smtClean="0"/>
              <a:t>Customers will skip releases if they don’t see anything worthwhile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1926</TotalTime>
  <Words>269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Technic</vt:lpstr>
      <vt:lpstr>Good Software Takes 10 Years</vt:lpstr>
      <vt:lpstr>Lotus Notes</vt:lpstr>
      <vt:lpstr>6 Common Mistakes</vt:lpstr>
      <vt:lpstr>Get Big Fast Syndrome</vt:lpstr>
      <vt:lpstr>Overhype</vt:lpstr>
      <vt:lpstr>Believing in Internet Time</vt:lpstr>
      <vt:lpstr>Not getting upgrade revenues</vt:lpstr>
      <vt:lpstr>We'll Ship It When It's Ready</vt:lpstr>
      <vt:lpstr>Updating too frequently</vt:lpstr>
      <vt:lpstr>In closing</vt:lpstr>
      <vt:lpstr>References</vt:lpstr>
      <vt:lpstr>Questions?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Mychael</dc:creator>
  <cp:lastModifiedBy>Mychael</cp:lastModifiedBy>
  <cp:revision>115</cp:revision>
  <dcterms:created xsi:type="dcterms:W3CDTF">2014-11-23T05:48:36Z</dcterms:created>
  <dcterms:modified xsi:type="dcterms:W3CDTF">2014-11-24T13:55:26Z</dcterms:modified>
</cp:coreProperties>
</file>